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97D2-E11D-420D-8E3F-0ABB7A324C22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729D-650E-43D7-9D2C-6E57D549B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97D2-E11D-420D-8E3F-0ABB7A324C22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729D-650E-43D7-9D2C-6E57D549B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97D2-E11D-420D-8E3F-0ABB7A324C22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729D-650E-43D7-9D2C-6E57D549BF4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97D2-E11D-420D-8E3F-0ABB7A324C22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729D-650E-43D7-9D2C-6E57D549BF4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97D2-E11D-420D-8E3F-0ABB7A324C22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729D-650E-43D7-9D2C-6E57D549B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97D2-E11D-420D-8E3F-0ABB7A324C22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729D-650E-43D7-9D2C-6E57D549BF4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97D2-E11D-420D-8E3F-0ABB7A324C22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729D-650E-43D7-9D2C-6E57D549B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97D2-E11D-420D-8E3F-0ABB7A324C22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729D-650E-43D7-9D2C-6E57D549B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97D2-E11D-420D-8E3F-0ABB7A324C22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729D-650E-43D7-9D2C-6E57D549BF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97D2-E11D-420D-8E3F-0ABB7A324C22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729D-650E-43D7-9D2C-6E57D549BF4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97D2-E11D-420D-8E3F-0ABB7A324C22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D729D-650E-43D7-9D2C-6E57D549BF4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BEA97D2-E11D-420D-8E3F-0ABB7A324C22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9D729D-650E-43D7-9D2C-6E57D549BF4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речевые шаги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725144"/>
            <a:ext cx="5114778" cy="1101248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№149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– дефектолог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Солдатова А.В.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	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Предпосылки речи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77216" y="4365104"/>
            <a:ext cx="703920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Сенсорный компонент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77216" y="2204864"/>
            <a:ext cx="68951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Моторный компонент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сенсорного компонента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2276872"/>
            <a:ext cx="7408862" cy="39211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Фонематический уровень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Семантический уровень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Синтаксический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Грамматический</a:t>
            </a:r>
          </a:p>
          <a:p>
            <a:pPr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Ритм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Буква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Мелодия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опор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Диффузное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лепетное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Существительное</a:t>
            </a:r>
          </a:p>
          <a:p>
            <a:pPr marL="0" indent="0">
              <a:buNone/>
            </a:pPr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сенсорного компонента вокальности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83968" y="3371848"/>
            <a:ext cx="576064" cy="705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343400" y="4658832"/>
            <a:ext cx="576064" cy="858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«Реставрация» сенсорного компонента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вокальности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63532"/>
              </p:ext>
            </p:extLst>
          </p:nvPr>
        </p:nvGraphicFramePr>
        <p:xfrm>
          <a:off x="251520" y="1700808"/>
          <a:ext cx="8568952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3818"/>
                <a:gridCol w="4205134"/>
              </a:tblGrid>
              <a:tr h="4033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Простая обращенная фраза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комментирующая фраза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7712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обращение</a:t>
                      </a: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Предложение из 2 слов: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 + обращение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 +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дополнение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Предложение из 3 слов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 + глагол + предмет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Опоры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-Жест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Мелодика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Предложение из 2 слов: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 + обращение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 +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дополнение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Предложение из 3 слов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Подлежащее + сказуемое + дополнение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Опоры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Глагольное лото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Фразовый конструктор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Мелодика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Видеосюжет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174</TotalTime>
  <Words>125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Первые речевые шаги</vt:lpstr>
      <vt:lpstr>Предпосылки речи</vt:lpstr>
      <vt:lpstr>Коррекция сенсорного компонента </vt:lpstr>
      <vt:lpstr>Виды опор</vt:lpstr>
      <vt:lpstr>Восстановление сенсорного компонента вокальности</vt:lpstr>
      <vt:lpstr>«Реставрация» сенсорного компонента вокальности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речевых инструментов у детей с ОВЗ</dc:title>
  <dc:creator>1</dc:creator>
  <cp:lastModifiedBy>Группа 1</cp:lastModifiedBy>
  <cp:revision>16</cp:revision>
  <dcterms:created xsi:type="dcterms:W3CDTF">2018-11-10T20:21:06Z</dcterms:created>
  <dcterms:modified xsi:type="dcterms:W3CDTF">2019-10-23T06:14:52Z</dcterms:modified>
</cp:coreProperties>
</file>